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725" r:id="rId2"/>
  </p:sldIdLst>
  <p:sldSz cx="14630400" cy="8229600"/>
  <p:notesSz cx="6881813" cy="9296400"/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">
          <p15:clr>
            <a:srgbClr val="A4A3A4"/>
          </p15:clr>
        </p15:guide>
        <p15:guide id="2" orient="horz" pos="1801">
          <p15:clr>
            <a:srgbClr val="A4A3A4"/>
          </p15:clr>
        </p15:guide>
        <p15:guide id="3" orient="horz" pos="4685">
          <p15:clr>
            <a:srgbClr val="A4A3A4"/>
          </p15:clr>
        </p15:guide>
        <p15:guide id="4" orient="horz" pos="1206">
          <p15:clr>
            <a:srgbClr val="A4A3A4"/>
          </p15:clr>
        </p15:guide>
        <p15:guide id="5" orient="horz" pos="843">
          <p15:clr>
            <a:srgbClr val="A4A3A4"/>
          </p15:clr>
        </p15:guide>
        <p15:guide id="6" pos="4605">
          <p15:clr>
            <a:srgbClr val="A4A3A4"/>
          </p15:clr>
        </p15:guide>
        <p15:guide id="7" pos="8639">
          <p15:clr>
            <a:srgbClr val="A4A3A4"/>
          </p15:clr>
        </p15:guide>
        <p15:guide id="8" pos="5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D3615"/>
    <a:srgbClr val="F2A792"/>
    <a:srgbClr val="6BA8C0"/>
    <a:srgbClr val="8B8D8D"/>
    <a:srgbClr val="8FB6C5"/>
    <a:srgbClr val="C5C5C5"/>
    <a:srgbClr val="11293B"/>
    <a:srgbClr val="1A405C"/>
    <a:srgbClr val="163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9886" autoAdjust="0"/>
  </p:normalViewPr>
  <p:slideViewPr>
    <p:cSldViewPr snapToGrid="0" showGuides="1">
      <p:cViewPr>
        <p:scale>
          <a:sx n="108" d="100"/>
          <a:sy n="108" d="100"/>
        </p:scale>
        <p:origin x="-124" y="-384"/>
      </p:cViewPr>
      <p:guideLst>
        <p:guide orient="horz" pos="318"/>
        <p:guide orient="horz" pos="1801"/>
        <p:guide orient="horz" pos="4685"/>
        <p:guide orient="horz" pos="1206"/>
        <p:guide orient="horz" pos="843"/>
        <p:guide pos="4605"/>
        <p:guide pos="8639"/>
        <p:guide pos="5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1344"/>
    </p:cViewPr>
  </p:sorterViewPr>
  <p:notesViewPr>
    <p:cSldViewPr snapToGrid="0" showGuides="1">
      <p:cViewPr varScale="1">
        <p:scale>
          <a:sx n="70" d="100"/>
          <a:sy n="70" d="100"/>
        </p:scale>
        <p:origin x="3240" y="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>
              <a:latin typeface="Calibre Regul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C02DE8FD-5626-B546-913D-0BD35C982942}" type="datetimeFigureOut">
              <a:rPr lang="en-US" smtClean="0">
                <a:latin typeface="Calibre Regular"/>
              </a:rPr>
              <a:t>8/9/2018</a:t>
            </a:fld>
            <a:endParaRPr lang="en-US" dirty="0">
              <a:latin typeface="Calibre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>
              <a:latin typeface="Calibre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134FA910-8E7B-BC49-95A8-F1CF6FE3DB2E}" type="slidenum">
              <a:rPr lang="en-US" smtClean="0">
                <a:latin typeface="Calibre Regular"/>
              </a:rPr>
              <a:t>‹#›</a:t>
            </a:fld>
            <a:endParaRPr lang="en-US" dirty="0">
              <a:latin typeface="Calibr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70663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e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>
                <a:latin typeface="Calibre Regular"/>
              </a:defRPr>
            </a:lvl1pPr>
          </a:lstStyle>
          <a:p>
            <a:fld id="{029DBA80-8BA2-4056-A772-B272BB7B967B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79400" y="696913"/>
            <a:ext cx="7478713" cy="420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5074920"/>
            <a:ext cx="5505450" cy="3524249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e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>
                <a:latin typeface="Calibre Regular"/>
              </a:defRPr>
            </a:lvl1pPr>
          </a:lstStyle>
          <a:p>
            <a:fld id="{CEDA74A6-C03A-405C-8627-CBC0DB1DF0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79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306155" rtl="0" eaLnBrk="1" latinLnBrk="0" hangingPunct="1">
      <a:defRPr sz="1700" kern="1200">
        <a:solidFill>
          <a:schemeClr val="tx1"/>
        </a:solidFill>
        <a:latin typeface="Calibre Regular"/>
        <a:ea typeface="+mn-ea"/>
        <a:cs typeface="Calibre Regular"/>
      </a:defRPr>
    </a:lvl1pPr>
    <a:lvl2pPr marL="235845" indent="-235845" algn="l" defTabSz="1306155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Calibre Regular"/>
        <a:ea typeface="+mn-ea"/>
        <a:cs typeface="Calibre Regular"/>
      </a:defRPr>
    </a:lvl2pPr>
    <a:lvl3pPr marL="1306155" algn="l" defTabSz="1306155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959233" algn="l" defTabSz="1306155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612311" algn="l" defTabSz="1306155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265388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861" y="3808597"/>
            <a:ext cx="12943552" cy="130705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8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4789" y="6169013"/>
            <a:ext cx="12919624" cy="1908348"/>
          </a:xfrm>
        </p:spPr>
        <p:txBody>
          <a:bodyPr/>
          <a:lstStyle>
            <a:lvl1pPr marL="0" indent="0" algn="l" defTabSz="1306155" rtl="0" eaLnBrk="1" latinLnBrk="0" hangingPunct="1">
              <a:lnSpc>
                <a:spcPct val="80000"/>
              </a:lnSpc>
              <a:spcBef>
                <a:spcPts val="2571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2000" b="0" i="0" kern="1200" baseline="0" dirty="0" smtClean="0">
                <a:solidFill>
                  <a:schemeClr val="bg1"/>
                </a:solidFill>
                <a:latin typeface="+mn-lt"/>
                <a:ea typeface="+mn-ea"/>
                <a:cs typeface="Calibre Regular" pitchFamily="34" charset="0"/>
              </a:defRPr>
            </a:lvl1pPr>
            <a:lvl2pPr marL="333342" indent="0">
              <a:buNone/>
              <a:defRPr sz="3400">
                <a:solidFill>
                  <a:schemeClr val="accent3"/>
                </a:solidFill>
              </a:defRPr>
            </a:lvl2pPr>
            <a:lvl3pPr marL="566907" indent="0">
              <a:buFont typeface="Arial" panose="020B0604020202020204" pitchFamily="34" charset="0"/>
              <a:buNone/>
              <a:defRPr sz="2000">
                <a:solidFill>
                  <a:schemeClr val="accent3"/>
                </a:solidFill>
              </a:defRPr>
            </a:lvl3pPr>
            <a:lvl4pPr marL="1959233" indent="0">
              <a:buNone/>
              <a:defRPr sz="4000">
                <a:solidFill>
                  <a:schemeClr val="accent3"/>
                </a:solidFill>
              </a:defRPr>
            </a:lvl4pPr>
            <a:lvl5pPr marL="2612311" indent="0">
              <a:buNone/>
              <a:defRPr sz="4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DATE OF PRESENTATION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743151" y="5055837"/>
            <a:ext cx="12971262" cy="826618"/>
          </a:xfrm>
        </p:spPr>
        <p:txBody>
          <a:bodyPr/>
          <a:lstStyle>
            <a:lvl1pPr marL="0" indent="0" algn="l" defTabSz="1306155" rtl="0" eaLnBrk="1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 lang="en-US" sz="8600" b="0" i="0" kern="1200" dirty="0" smtClean="0">
                <a:solidFill>
                  <a:schemeClr val="accent3"/>
                </a:solidFill>
                <a:latin typeface="Encorpada Sheraton"/>
                <a:ea typeface="+mj-ea"/>
                <a:cs typeface="Calibre Regular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Sub Title</a:t>
            </a:r>
          </a:p>
        </p:txBody>
      </p:sp>
      <p:pic>
        <p:nvPicPr>
          <p:cNvPr id="9" name="Picture 8" descr="StackedLogo_Whi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799" b="-1598"/>
          <a:stretch/>
        </p:blipFill>
        <p:spPr>
          <a:xfrm>
            <a:off x="895911" y="514282"/>
            <a:ext cx="2318343" cy="135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74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60" y="127622"/>
            <a:ext cx="12555835" cy="136591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769294" y="1610711"/>
            <a:ext cx="12541288" cy="4572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6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60" y="127622"/>
            <a:ext cx="12555835" cy="136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56094" y="2047836"/>
            <a:ext cx="12901717" cy="5403139"/>
          </a:xfrm>
        </p:spPr>
        <p:txBody>
          <a:bodyPr/>
          <a:lstStyle>
            <a:lvl1pPr>
              <a:spcBef>
                <a:spcPts val="2571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3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60" y="127622"/>
            <a:ext cx="12555835" cy="1365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17575" y="2859088"/>
            <a:ext cx="12767945" cy="4578032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69949" y="2032000"/>
            <a:ext cx="12901717" cy="773219"/>
          </a:xfrm>
        </p:spPr>
        <p:txBody>
          <a:bodyPr anchor="b" anchorCtr="0"/>
          <a:lstStyle>
            <a:lvl1pPr marL="0" indent="0">
              <a:spcBef>
                <a:spcPts val="2571"/>
              </a:spcBef>
              <a:buNone/>
              <a:defRPr sz="2300">
                <a:solidFill>
                  <a:schemeClr val="tx1"/>
                </a:solidFill>
              </a:defRPr>
            </a:lvl1pPr>
            <a:lvl2pPr marL="333342" indent="0">
              <a:buNone/>
              <a:defRPr>
                <a:solidFill>
                  <a:schemeClr val="tx1"/>
                </a:solidFill>
              </a:defRPr>
            </a:lvl2pPr>
            <a:lvl3pPr marL="566907" indent="0"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769294" y="1610711"/>
            <a:ext cx="12541288" cy="4572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6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 - no sub heading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00079"/>
            <a:ext cx="14630400" cy="67295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0622" tIns="65311" rIns="130622" bIns="653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853378" cy="8229600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876871" y="0"/>
            <a:ext cx="4855758" cy="8229600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756122" y="0"/>
            <a:ext cx="4874278" cy="8229600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983834"/>
            <a:ext cx="4857293" cy="2245768"/>
          </a:xfrm>
          <a:gradFill flip="none" rotWithShape="1">
            <a:gsLst>
              <a:gs pos="0">
                <a:srgbClr val="000000">
                  <a:alpha val="50196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</p:spPr>
        <p:txBody>
          <a:bodyPr lIns="522488" rIns="522488" bIns="365760" anchor="b" anchorCtr="0"/>
          <a:lstStyle>
            <a:lvl1pPr marL="0" indent="0">
              <a:lnSpc>
                <a:spcPct val="80000"/>
              </a:lnSpc>
              <a:buNone/>
              <a:defRPr sz="2000" b="0" i="0">
                <a:solidFill>
                  <a:schemeClr val="bg1"/>
                </a:solidFill>
                <a:latin typeface="+mn-lt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4835844" y="5983834"/>
            <a:ext cx="4898248" cy="2245768"/>
          </a:xfrm>
          <a:gradFill flip="none" rotWithShape="1">
            <a:gsLst>
              <a:gs pos="0">
                <a:srgbClr val="000000">
                  <a:alpha val="50196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</p:spPr>
        <p:txBody>
          <a:bodyPr lIns="522488" rIns="522488" bIns="365760" anchor="b" anchorCtr="0"/>
          <a:lstStyle>
            <a:lvl1pPr marL="0" indent="0">
              <a:lnSpc>
                <a:spcPct val="80000"/>
              </a:lnSpc>
              <a:buNone/>
              <a:defRPr sz="2000" b="0" i="0">
                <a:solidFill>
                  <a:schemeClr val="bg1"/>
                </a:solidFill>
                <a:latin typeface="+mn-lt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 hasCustomPrompt="1"/>
          </p:nvPr>
        </p:nvSpPr>
        <p:spPr>
          <a:xfrm>
            <a:off x="9734093" y="5983834"/>
            <a:ext cx="4896306" cy="2245768"/>
          </a:xfrm>
          <a:gradFill flip="none" rotWithShape="1">
            <a:gsLst>
              <a:gs pos="0">
                <a:srgbClr val="000000">
                  <a:alpha val="50196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</p:spPr>
        <p:txBody>
          <a:bodyPr lIns="522488" rIns="522488" bIns="365760" anchor="b" anchorCtr="0"/>
          <a:lstStyle>
            <a:lvl1pPr marL="0" indent="0">
              <a:lnSpc>
                <a:spcPct val="80000"/>
              </a:lnSpc>
              <a:buNone/>
              <a:defRPr sz="2000" b="0" i="0">
                <a:solidFill>
                  <a:schemeClr val="bg1"/>
                </a:solidFill>
                <a:latin typeface="+mn-lt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83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&amp; Content - no sub heading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00079"/>
            <a:ext cx="14630400" cy="67295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0622" tIns="65311" rIns="130622" bIns="653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" y="1503679"/>
            <a:ext cx="4853378" cy="6725921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876871" y="1503679"/>
            <a:ext cx="4855758" cy="6725921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756122" y="1503679"/>
            <a:ext cx="4874278" cy="6725921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60" y="127622"/>
            <a:ext cx="12555835" cy="1365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983834"/>
            <a:ext cx="4857293" cy="2245768"/>
          </a:xfrm>
          <a:gradFill flip="none" rotWithShape="1">
            <a:gsLst>
              <a:gs pos="0">
                <a:srgbClr val="000000">
                  <a:alpha val="50196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</p:spPr>
        <p:txBody>
          <a:bodyPr lIns="522488" rIns="522488" bIns="365760" anchor="b" anchorCtr="0"/>
          <a:lstStyle>
            <a:lvl1pPr marL="0" indent="0">
              <a:lnSpc>
                <a:spcPct val="80000"/>
              </a:lnSpc>
              <a:buNone/>
              <a:defRPr sz="2000" b="0" i="0">
                <a:solidFill>
                  <a:schemeClr val="bg1"/>
                </a:solidFill>
                <a:latin typeface="+mn-lt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4835844" y="5983834"/>
            <a:ext cx="4898248" cy="2245768"/>
          </a:xfrm>
          <a:gradFill flip="none" rotWithShape="1">
            <a:gsLst>
              <a:gs pos="0">
                <a:srgbClr val="000000">
                  <a:alpha val="50196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</p:spPr>
        <p:txBody>
          <a:bodyPr lIns="522488" rIns="522488" bIns="365760" anchor="b" anchorCtr="0"/>
          <a:lstStyle>
            <a:lvl1pPr marL="0" indent="0">
              <a:lnSpc>
                <a:spcPct val="80000"/>
              </a:lnSpc>
              <a:buNone/>
              <a:defRPr sz="2000" b="0" i="0">
                <a:solidFill>
                  <a:schemeClr val="bg1"/>
                </a:solidFill>
                <a:latin typeface="+mn-lt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 hasCustomPrompt="1"/>
          </p:nvPr>
        </p:nvSpPr>
        <p:spPr>
          <a:xfrm>
            <a:off x="9734093" y="5983834"/>
            <a:ext cx="4896306" cy="2245768"/>
          </a:xfrm>
          <a:gradFill flip="none" rotWithShape="1">
            <a:gsLst>
              <a:gs pos="0">
                <a:srgbClr val="000000">
                  <a:alpha val="50196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</p:spPr>
        <p:txBody>
          <a:bodyPr lIns="522488" rIns="522488" bIns="365760" anchor="b" anchorCtr="0"/>
          <a:lstStyle>
            <a:lvl1pPr marL="0" indent="0">
              <a:lnSpc>
                <a:spcPct val="80000"/>
              </a:lnSpc>
              <a:buNone/>
              <a:defRPr sz="2000" b="0" i="0">
                <a:solidFill>
                  <a:schemeClr val="bg1"/>
                </a:solidFill>
                <a:latin typeface="+mn-lt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4270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4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iz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14630400" cy="31245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761" y="711055"/>
            <a:ext cx="12763501" cy="2302427"/>
          </a:xfrm>
        </p:spPr>
        <p:txBody>
          <a:bodyPr>
            <a:normAutofit/>
          </a:bodyPr>
          <a:lstStyle>
            <a:lvl1pPr>
              <a:defRPr sz="5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StackedLogo_Whi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895912" y="514282"/>
            <a:ext cx="2170748" cy="665560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r" defTabSz="1306155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077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15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23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311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388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46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54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620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8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/>
          </p:cNvSpPr>
          <p:nvPr userDrawn="1"/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r" defTabSz="1306155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077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15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23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311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388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46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54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620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08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- blue bac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0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w 1 full bleed pi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3082836"/>
            <a:ext cx="14630400" cy="5146765"/>
          </a:xfrm>
          <a:solidFill>
            <a:schemeClr val="bg2"/>
          </a:solidFill>
          <a:ln>
            <a:noFill/>
          </a:ln>
          <a:effectLst/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861" y="1391859"/>
            <a:ext cx="12943552" cy="1700802"/>
          </a:xfrm>
        </p:spPr>
        <p:txBody>
          <a:bodyPr>
            <a:noAutofit/>
          </a:bodyPr>
          <a:lstStyle>
            <a:lvl1pPr>
              <a:defRPr sz="57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5" name="Picture 4" descr="StackedLogo_Whi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895912" y="514282"/>
            <a:ext cx="2170748" cy="66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43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5082" y="1"/>
            <a:ext cx="14635482" cy="2139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51138" y="778132"/>
            <a:ext cx="12963275" cy="1307056"/>
          </a:xfrm>
        </p:spPr>
        <p:txBody>
          <a:bodyPr anchor="b" anchorCtr="0">
            <a:noAutofit/>
          </a:bodyPr>
          <a:lstStyle>
            <a:lvl1pPr>
              <a:lnSpc>
                <a:spcPct val="90000"/>
              </a:lnSpc>
              <a:defRPr sz="3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Statement Slide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58793" y="2657551"/>
            <a:ext cx="12955620" cy="4663440"/>
          </a:xfrm>
        </p:spPr>
        <p:txBody>
          <a:bodyPr/>
          <a:lstStyle>
            <a:lvl1pPr>
              <a:spcBef>
                <a:spcPts val="2571"/>
              </a:spcBef>
              <a:buClr>
                <a:schemeClr val="bg1">
                  <a:lumMod val="50000"/>
                </a:schemeClr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r" defTabSz="1306155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077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15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23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311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388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46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54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620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78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5082" y="1"/>
            <a:ext cx="14635482" cy="2139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51138" y="778132"/>
            <a:ext cx="12904013" cy="1307056"/>
          </a:xfrm>
        </p:spPr>
        <p:txBody>
          <a:bodyPr anchor="b" anchorCtr="0">
            <a:noAutofit/>
          </a:bodyPr>
          <a:lstStyle>
            <a:lvl1pPr>
              <a:lnSpc>
                <a:spcPct val="90000"/>
              </a:lnSpc>
              <a:defRPr sz="3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58794" y="2657550"/>
            <a:ext cx="6210042" cy="4779887"/>
          </a:xfrm>
        </p:spPr>
        <p:txBody>
          <a:bodyPr/>
          <a:lstStyle>
            <a:lvl1pPr>
              <a:spcBef>
                <a:spcPts val="2571"/>
              </a:spcBef>
              <a:buClr>
                <a:schemeClr val="bg1">
                  <a:lumMod val="50000"/>
                </a:schemeClr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0" name="Picture 9" descr="StackedLogo_Whi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895912" y="514282"/>
            <a:ext cx="2170748" cy="665560"/>
          </a:xfrm>
          <a:prstGeom prst="rect">
            <a:avLst/>
          </a:prstGeom>
        </p:spPr>
      </p:pic>
      <p:sp>
        <p:nvSpPr>
          <p:cNvPr id="13" name="Slide Number Placeholder 4"/>
          <p:cNvSpPr txBox="1">
            <a:spLocks/>
          </p:cNvSpPr>
          <p:nvPr userDrawn="1"/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r" defTabSz="1306155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077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15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23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311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388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46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54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620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7460266" y="2657550"/>
            <a:ext cx="6210042" cy="4779887"/>
          </a:xfrm>
        </p:spPr>
        <p:txBody>
          <a:bodyPr/>
          <a:lstStyle>
            <a:lvl1pPr>
              <a:spcBef>
                <a:spcPts val="2571"/>
              </a:spcBef>
              <a:buClr>
                <a:schemeClr val="bg1">
                  <a:lumMod val="50000"/>
                </a:schemeClr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305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59" y="127622"/>
            <a:ext cx="12945153" cy="1365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56094" y="2473839"/>
            <a:ext cx="12958319" cy="4663440"/>
          </a:xfrm>
        </p:spPr>
        <p:txBody>
          <a:bodyPr/>
          <a:lstStyle>
            <a:lvl1pPr>
              <a:spcBef>
                <a:spcPts val="2571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769294" y="1610711"/>
            <a:ext cx="12888517" cy="4572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3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60" y="127622"/>
            <a:ext cx="12888550" cy="136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56095" y="2473839"/>
            <a:ext cx="6159830" cy="4907861"/>
          </a:xfrm>
        </p:spPr>
        <p:txBody>
          <a:bodyPr/>
          <a:lstStyle>
            <a:lvl1pPr>
              <a:spcBef>
                <a:spcPts val="2571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769294" y="1610711"/>
            <a:ext cx="12888517" cy="4572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7525689" y="2473839"/>
            <a:ext cx="6188723" cy="4907861"/>
          </a:xfrm>
        </p:spPr>
        <p:txBody>
          <a:bodyPr/>
          <a:lstStyle>
            <a:lvl1pPr>
              <a:spcBef>
                <a:spcPts val="2571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r" defTabSz="1306155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077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15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23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311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388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46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54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620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68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, SUB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60" y="127622"/>
            <a:ext cx="12888550" cy="136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61077" y="2552240"/>
            <a:ext cx="4207907" cy="4907861"/>
          </a:xfrm>
        </p:spPr>
        <p:txBody>
          <a:bodyPr/>
          <a:lstStyle>
            <a:lvl1pPr>
              <a:spcBef>
                <a:spcPts val="2571"/>
              </a:spcBef>
              <a:defRPr sz="20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773626" y="1955413"/>
            <a:ext cx="3867648" cy="665849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000"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941636" y="2552240"/>
            <a:ext cx="4207907" cy="4907861"/>
          </a:xfrm>
        </p:spPr>
        <p:txBody>
          <a:bodyPr/>
          <a:lstStyle>
            <a:lvl1pPr>
              <a:spcBef>
                <a:spcPts val="2571"/>
              </a:spcBef>
              <a:defRPr sz="20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449903" y="2552240"/>
            <a:ext cx="4264510" cy="4907861"/>
          </a:xfrm>
        </p:spPr>
        <p:txBody>
          <a:bodyPr/>
          <a:lstStyle>
            <a:lvl1pPr>
              <a:spcBef>
                <a:spcPts val="2571"/>
              </a:spcBef>
              <a:defRPr sz="20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5271429" y="1955413"/>
            <a:ext cx="3872571" cy="665849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000"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9660549" y="1955413"/>
            <a:ext cx="4053864" cy="665849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000"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r" defTabSz="1306155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077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15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23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311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388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465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543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620" algn="l" defTabSz="1306155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97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59" y="127622"/>
            <a:ext cx="12945153" cy="1365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769294" y="1610711"/>
            <a:ext cx="12945119" cy="4572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7525690" y="2473839"/>
            <a:ext cx="6159830" cy="4907861"/>
          </a:xfrm>
        </p:spPr>
        <p:txBody>
          <a:bodyPr/>
          <a:lstStyle>
            <a:lvl1pPr>
              <a:spcBef>
                <a:spcPts val="2571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17576" y="2627748"/>
            <a:ext cx="6392546" cy="4795518"/>
          </a:xfrm>
          <a:solidFill>
            <a:schemeClr val="bg2"/>
          </a:solidFill>
          <a:ln>
            <a:noFill/>
          </a:ln>
          <a:effectLst/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SUB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9260" y="127622"/>
            <a:ext cx="12888550" cy="1365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794654" y="268171"/>
            <a:ext cx="10894059" cy="313390"/>
          </a:xfrm>
        </p:spPr>
        <p:txBody>
          <a:bodyPr/>
          <a:lstStyle>
            <a:lvl1pPr marL="167813" indent="-167813">
              <a:buNone/>
              <a:defRPr lang="en-US" sz="1300" b="0" i="0" kern="1200" smtClean="0">
                <a:solidFill>
                  <a:schemeClr val="accent3"/>
                </a:solidFill>
                <a:latin typeface="+mn-lt"/>
                <a:ea typeface="+mn-ea"/>
                <a:cs typeface="Calibre Regular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769294" y="1610711"/>
            <a:ext cx="12888517" cy="4572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b="0" i="0">
                <a:solidFill>
                  <a:schemeClr val="tx1"/>
                </a:solidFill>
                <a:latin typeface="Calibre Semibold"/>
                <a:cs typeface="Calibre Semibold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753453" y="2473839"/>
            <a:ext cx="8308342" cy="4907861"/>
          </a:xfrm>
        </p:spPr>
        <p:txBody>
          <a:bodyPr/>
          <a:lstStyle>
            <a:lvl1pPr>
              <a:spcBef>
                <a:spcPts val="2571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536854" y="2613893"/>
            <a:ext cx="4148667" cy="4795518"/>
          </a:xfrm>
          <a:solidFill>
            <a:schemeClr val="bg2"/>
          </a:solidFill>
          <a:ln>
            <a:noFill/>
          </a:ln>
          <a:effectLst/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24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809" y="2464117"/>
            <a:ext cx="12953604" cy="4449428"/>
          </a:xfrm>
          <a:prstGeom prst="rect">
            <a:avLst/>
          </a:prstGeom>
        </p:spPr>
        <p:txBody>
          <a:bodyPr vert="horz" lIns="130615" tIns="65308" rIns="130615" bIns="65308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1"/>
            <a:ext cx="14630400" cy="15030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9265" y="476250"/>
            <a:ext cx="12945148" cy="1017284"/>
          </a:xfrm>
          <a:prstGeom prst="rect">
            <a:avLst/>
          </a:prstGeom>
        </p:spPr>
        <p:txBody>
          <a:bodyPr vert="horz" lIns="130615" tIns="65308" rIns="130615" bIns="65308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215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16F1963-98F3-47E6-91BE-8A85AB905B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7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6" r:id="rId6"/>
    <p:sldLayoutId id="2147483734" r:id="rId7"/>
    <p:sldLayoutId id="2147483732" r:id="rId8"/>
    <p:sldLayoutId id="2147483733" r:id="rId9"/>
    <p:sldLayoutId id="2147483719" r:id="rId10"/>
    <p:sldLayoutId id="2147483725" r:id="rId11"/>
    <p:sldLayoutId id="2147483731" r:id="rId12"/>
    <p:sldLayoutId id="2147483736" r:id="rId13"/>
    <p:sldLayoutId id="2147483737" r:id="rId14"/>
    <p:sldLayoutId id="2147483720" r:id="rId15"/>
    <p:sldLayoutId id="2147483724" r:id="rId16"/>
    <p:sldLayoutId id="2147483721" r:id="rId17"/>
    <p:sldLayoutId id="2147483722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306155" rtl="0" eaLnBrk="1" latinLnBrk="0" hangingPunct="1">
        <a:lnSpc>
          <a:spcPct val="90000"/>
        </a:lnSpc>
        <a:spcBef>
          <a:spcPct val="0"/>
        </a:spcBef>
        <a:buNone/>
        <a:defRPr sz="2900" b="0" i="0" kern="1200">
          <a:solidFill>
            <a:schemeClr val="bg1"/>
          </a:solidFill>
          <a:latin typeface="Encorpada Sheraton"/>
          <a:ea typeface="+mj-ea"/>
          <a:cs typeface="Encorpada Sheraton"/>
        </a:defRPr>
      </a:lvl1pPr>
    </p:titleStyle>
    <p:bodyStyle>
      <a:lvl1pPr marL="290513" indent="-290513" algn="l" defTabSz="1306155" rtl="0" eaLnBrk="1" latinLnBrk="0" hangingPunct="1">
        <a:spcBef>
          <a:spcPts val="2571"/>
        </a:spcBef>
        <a:buClr>
          <a:schemeClr val="accent3"/>
        </a:buClr>
        <a:buFont typeface="Arial" panose="020B0604020202020204" pitchFamily="34" charset="0"/>
        <a:buChar char="•"/>
        <a:defRPr sz="2600" b="0" i="0" kern="1200">
          <a:solidFill>
            <a:schemeClr val="tx1"/>
          </a:solidFill>
          <a:latin typeface="Calibre Regular" pitchFamily="34" charset="0"/>
          <a:ea typeface="+mn-ea"/>
          <a:cs typeface="Calibre Regular" pitchFamily="34" charset="0"/>
        </a:defRPr>
      </a:lvl1pPr>
      <a:lvl2pPr marL="512763" indent="-222250" algn="l" defTabSz="1306155" rtl="0" eaLnBrk="1" latinLnBrk="0" hangingPunct="1">
        <a:spcBef>
          <a:spcPts val="857"/>
        </a:spcBef>
        <a:buClr>
          <a:schemeClr val="accent3"/>
        </a:buClr>
        <a:buFont typeface="Arial" panose="020B0604020202020204" pitchFamily="34" charset="0"/>
        <a:buChar char="–"/>
        <a:tabLst/>
        <a:defRPr sz="1700" b="0" i="0" kern="1200">
          <a:solidFill>
            <a:schemeClr val="tx1"/>
          </a:solidFill>
          <a:latin typeface="Calibre Regular" pitchFamily="34" charset="0"/>
          <a:ea typeface="+mn-ea"/>
          <a:cs typeface="Calibre Regular" pitchFamily="34" charset="0"/>
        </a:defRPr>
      </a:lvl2pPr>
      <a:lvl3pPr marL="692150" indent="-179388" algn="l" defTabSz="1306155" rtl="0" eaLnBrk="1" latinLnBrk="0" hangingPunct="1">
        <a:spcBef>
          <a:spcPts val="857"/>
        </a:spcBef>
        <a:buClr>
          <a:schemeClr val="accent3"/>
        </a:buClr>
        <a:buFont typeface="Arial" panose="020B0604020202020204" pitchFamily="34" charset="0"/>
        <a:buChar char="•"/>
        <a:defRPr sz="1300" b="0" i="0" kern="1200">
          <a:solidFill>
            <a:schemeClr val="tx1"/>
          </a:solidFill>
          <a:latin typeface="Calibre Regular" pitchFamily="34" charset="0"/>
          <a:ea typeface="+mn-ea"/>
          <a:cs typeface="Calibre Regular" pitchFamily="34" charset="0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91" y="192344"/>
            <a:ext cx="1724025" cy="11715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38" y="2106115"/>
            <a:ext cx="419554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Meals: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Open Buffet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Breakfast &amp;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Dinner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Meal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will b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 served in " </a:t>
            </a:r>
            <a:r>
              <a:rPr lang="en-US" sz="1200" dirty="0" err="1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L'Abydos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Brasserie" Restaurant </a:t>
            </a:r>
            <a:endParaRPr lang="en-US" sz="1400" b="1" u="sng" dirty="0" smtClean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Opening </a:t>
            </a:r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Hours 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reakfast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 6:30 hrs. till 11:00 hrs.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unch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 12:30 hrs. till 15:00 hrs. or Beach Grill Restaurant from the regular A La Carte Menu or Sandwiches at the Beach Hut (daily specialty on the blackboard is not included).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Dinner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19:00 hrs. till 22:30 hrs. or at </a:t>
            </a:r>
            <a:r>
              <a:rPr lang="en-US" sz="120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L’Emporio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(Italian Restaurant), daily changing set menu displayed on the black board or from a la carte menu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Dinner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 served at the Main Restaurant offering daily Theme Nights Buffets.</a:t>
            </a:r>
          </a:p>
          <a:p>
            <a:pPr lvl="0"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During evening meal, the dress code is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required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Open consumption served in glasses of Mineral Water, Soft Drinks , local beer, local wine, Cans juice,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Main Restaurant during meals times</a:t>
            </a:r>
            <a:r>
              <a:rPr lang="en-US" sz="16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Unlimited Ice cream</a:t>
            </a:r>
          </a:p>
          <a:p>
            <a:pPr lvl="0" algn="just"/>
            <a:r>
              <a:rPr lang="en-US" sz="1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Snacks</a:t>
            </a:r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Snacks will be available at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Solar bar </a:t>
            </a:r>
            <a:r>
              <a:rPr lang="en-US" sz="12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 16:00 hrs. till 18:00 hrs. </a:t>
            </a:r>
          </a:p>
          <a:p>
            <a:pPr lvl="0" algn="just"/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English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Cake with Tea or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Coffee</a:t>
            </a:r>
          </a:p>
          <a:p>
            <a:pPr lvl="0"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</a:t>
            </a:r>
            <a:r>
              <a:rPr lang="en-US" sz="12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Dine around </a:t>
            </a:r>
            <a:endParaRPr lang="en-US" sz="1200" dirty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 guest in house at the participating soma Bay Hotels (La Residence, </a:t>
            </a:r>
            <a:r>
              <a:rPr lang="en-US" sz="120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Kempinski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and Breakers), All Inclusive guest has a credit value of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125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EGP  per  person non-refundable credit will be credited to the guest</a:t>
            </a:r>
            <a:r>
              <a:rPr lang="en-US" sz="1100" dirty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lvl="0" algn="just"/>
            <a:endParaRPr lang="en-US" sz="1200" dirty="0" smtClean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1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   </a:t>
            </a:r>
            <a:endParaRPr lang="en-US" sz="11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3948" y="642090"/>
            <a:ext cx="12943552" cy="2085088"/>
          </a:xfrm>
        </p:spPr>
        <p:txBody>
          <a:bodyPr/>
          <a:lstStyle/>
          <a:p>
            <a:r>
              <a:rPr lang="en-US" sz="5400" dirty="0">
                <a:latin typeface="Modern No. 20" panose="02070704070505020303" pitchFamily="18" charset="0"/>
              </a:rPr>
              <a:t> </a:t>
            </a:r>
            <a:br>
              <a:rPr lang="en-US" sz="5400" dirty="0">
                <a:latin typeface="Modern No. 20" panose="02070704070505020303" pitchFamily="18" charset="0"/>
              </a:rPr>
            </a:br>
            <a:r>
              <a:rPr lang="en-US" sz="5400" dirty="0" smtClean="0">
                <a:latin typeface="Modern No. 20" panose="02070704070505020303" pitchFamily="18" charset="0"/>
              </a:rPr>
              <a:t/>
            </a:r>
            <a:br>
              <a:rPr lang="en-US" sz="5400" dirty="0" smtClean="0">
                <a:latin typeface="Modern No. 20" panose="02070704070505020303" pitchFamily="18" charset="0"/>
              </a:rPr>
            </a:br>
            <a:r>
              <a:rPr lang="en-US" sz="5400" dirty="0">
                <a:latin typeface="Modern No. 20" panose="02070704070505020303" pitchFamily="18" charset="0"/>
              </a:rPr>
              <a:t/>
            </a:r>
            <a:br>
              <a:rPr lang="en-US" sz="5400" dirty="0">
                <a:latin typeface="Modern No. 20" panose="02070704070505020303" pitchFamily="18" charset="0"/>
              </a:rPr>
            </a:br>
            <a:r>
              <a:rPr lang="en-US" sz="5400" dirty="0" smtClean="0">
                <a:latin typeface="Modern No. 20" panose="02070704070505020303" pitchFamily="18" charset="0"/>
              </a:rPr>
              <a:t/>
            </a:r>
            <a:br>
              <a:rPr lang="en-US" sz="5400" dirty="0" smtClean="0">
                <a:latin typeface="Modern No. 20" panose="02070704070505020303" pitchFamily="18" charset="0"/>
              </a:rPr>
            </a:br>
            <a:r>
              <a:rPr lang="en-US" sz="5400" dirty="0">
                <a:latin typeface="Modern No. 20" panose="02070704070505020303" pitchFamily="18" charset="0"/>
              </a:rPr>
              <a:t> </a:t>
            </a:r>
            <a:r>
              <a:rPr lang="en-US" sz="5400" dirty="0" smtClean="0">
                <a:latin typeface="Modern No. 20" panose="02070704070505020303" pitchFamily="18" charset="0"/>
              </a:rPr>
              <a:t> </a:t>
            </a:r>
            <a:br>
              <a:rPr lang="en-US" sz="5400" dirty="0" smtClean="0">
                <a:latin typeface="Modern No. 20" panose="02070704070505020303" pitchFamily="18" charset="0"/>
              </a:rPr>
            </a:br>
            <a:r>
              <a:rPr lang="en-US" sz="5400" dirty="0">
                <a:latin typeface="Modern No. 20" panose="02070704070505020303" pitchFamily="18" charset="0"/>
              </a:rPr>
              <a:t/>
            </a:r>
            <a:br>
              <a:rPr lang="en-US" sz="5400" dirty="0">
                <a:latin typeface="Modern No. 20" panose="02070704070505020303" pitchFamily="18" charset="0"/>
              </a:rPr>
            </a:br>
            <a:r>
              <a:rPr lang="en-US" sz="5400" dirty="0" smtClean="0">
                <a:latin typeface="Modern No. 20" panose="02070704070505020303" pitchFamily="18" charset="0"/>
              </a:rPr>
              <a:t/>
            </a:r>
            <a:br>
              <a:rPr lang="en-US" sz="5400" dirty="0" smtClean="0">
                <a:latin typeface="Modern No. 20" panose="02070704070505020303" pitchFamily="18" charset="0"/>
              </a:rPr>
            </a:br>
            <a:r>
              <a:rPr lang="en-US" sz="4000" dirty="0" smtClean="0">
                <a:latin typeface="Modern No. 20" panose="02070704070505020303" pitchFamily="18" charset="0"/>
              </a:rPr>
              <a:t>Deluxe </a:t>
            </a:r>
            <a:r>
              <a:rPr lang="en-US" sz="4000" dirty="0" smtClean="0">
                <a:latin typeface="Modern No. 20" panose="02070704070505020303" pitchFamily="18" charset="0"/>
              </a:rPr>
              <a:t>Ultra All-Inclusive </a:t>
            </a:r>
            <a:r>
              <a:rPr lang="en-US" sz="4000" dirty="0" smtClean="0">
                <a:latin typeface="Modern No. 20" panose="02070704070505020303" pitchFamily="18" charset="0"/>
              </a:rPr>
              <a:t>Concept 2018  </a:t>
            </a:r>
            <a:r>
              <a:rPr lang="en-US" sz="5400" dirty="0">
                <a:latin typeface="Modern No. 20" panose="02070704070505020303" pitchFamily="18" charset="0"/>
              </a:rPr>
              <a:t/>
            </a:r>
            <a:br>
              <a:rPr lang="en-US" sz="5400" dirty="0">
                <a:latin typeface="Modern No. 20" panose="02070704070505020303" pitchFamily="18" charset="0"/>
              </a:rPr>
            </a:b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Hotel Management and team have the pleasure to welcome you at</a:t>
            </a:r>
            <a:b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Sheraton Soma Bay, we wish you a pleasant and unforgettable stay with us!</a:t>
            </a:r>
            <a:r>
              <a:rPr lang="en-US" sz="5400" dirty="0">
                <a:latin typeface="Modern No. 20" panose="02070704070505020303" pitchFamily="18" charset="0"/>
              </a:rPr>
              <a:t/>
            </a:r>
            <a:br>
              <a:rPr lang="en-US" sz="5400" dirty="0">
                <a:latin typeface="Modern No. 20" panose="02070704070505020303" pitchFamily="18" charset="0"/>
              </a:rPr>
            </a:br>
            <a:endParaRPr lang="en-US" sz="5400" dirty="0">
              <a:latin typeface="Modern No. 20" panose="020707040705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103" y="4729910"/>
            <a:ext cx="45846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just"/>
            <a:r>
              <a:rPr lang="en-US" sz="11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   </a:t>
            </a:r>
            <a:endParaRPr lang="en-US" sz="11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98913" y="2290780"/>
            <a:ext cx="454249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All-inclusive </a:t>
            </a:r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Especially for Kids the following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•Complimentary Ice Cream for Children up to 14 Years old at Copper Restaurant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From 15:00 till 17:00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•Complimentary popcorn for Children up to 14 Years old at </a:t>
            </a:r>
            <a:r>
              <a:rPr lang="en-US" sz="120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L'Abydos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Restaurant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From 19:00 till 21:00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•Kids Club open seven days per week from 9:00 hrs. till 17:00 hrs.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•Children Pool and playground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•Special kids program performed by multilingual children animators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•Children chairs, baby cots &amp; kid’s menu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•Short path to the beach approximately 150 meter, shallow waters (safe for children)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•Hotel rooms can accommodate two adults, one baby cot or one rollaway bed, connecting rooms are available upon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request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Children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play station </a:t>
            </a:r>
            <a:endParaRPr lang="en-US" sz="1200" dirty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Operational </a:t>
            </a:r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Procedures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welcome letter detailing the above all inclusive facilities &amp; services will be handed to each guest upon check-in, from the other hand would appreciate that the Tour Leader briefs the clients from his end.</a:t>
            </a:r>
          </a:p>
          <a:p>
            <a:pPr algn="just"/>
            <a:endParaRPr lang="en-US" sz="1200" b="1" u="sng" dirty="0" smtClean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related Food &amp; Beverage services will be provided against a guest signature on the relevant check for internal control purposes.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All-inclusive client will only pay for any other services not mentioned in the above concept</a:t>
            </a:r>
          </a:p>
          <a:p>
            <a:pPr algn="just"/>
            <a:endParaRPr lang="en-US" sz="10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27748" y="2105247"/>
            <a:ext cx="541725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Beverage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Open consumption 24 hours unlimited beverage served in glasses of Mineral Water, Soft Drinks, local beer, local wine, Fresh juices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Local Spirits , Tea and American Coffee at:</a:t>
            </a:r>
          </a:p>
          <a:p>
            <a:pPr algn="just"/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Solar bar                                     from 10.00 hrs. till. Midnight.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•Al </a:t>
            </a:r>
            <a:r>
              <a:rPr lang="en-US" sz="120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Farafra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bar (Pool bar)            from 11.00 hrs. till Midnight.</a:t>
            </a: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•Sea Breeze bar (beach Bar)       from 10.00 hrs. till 18.00 hrs. </a:t>
            </a:r>
          </a:p>
          <a:p>
            <a:pPr lvl="0" algn="just"/>
            <a:r>
              <a:rPr lang="en-US" sz="1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Mini </a:t>
            </a:r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 including </a:t>
            </a:r>
            <a:endParaRPr lang="en-US" sz="1400" b="1" u="sng" dirty="0" smtClean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/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Coca Cola, Sprite, Coca Cola Light, Fanta, Apple Juice, Orange, Tonic water, Pineapple, Luxor beer. Heineken) </a:t>
            </a:r>
          </a:p>
          <a:p>
            <a:pPr algn="just"/>
            <a:r>
              <a:rPr lang="en-US" sz="1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</a:t>
            </a:r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Note: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 drinks will be served per glass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Champagnes, Sparkling &amp; Imported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Wines &amp;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Imported Spirits &amp;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Room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service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hish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not included in all-inclusive concepts.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Rates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 no discounts applicable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hotel has the right to change the services locations without prior notice</a:t>
            </a:r>
          </a:p>
          <a:p>
            <a:pPr algn="just"/>
            <a:r>
              <a:rPr lang="en-US" sz="1400" b="1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Sports &amp; Fitness.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Unlimited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 of Tennis and Squash facilities including equipment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rental</a:t>
            </a:r>
            <a:endParaRPr lang="en-US" sz="1200" dirty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Schnupper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diving as well as </a:t>
            </a:r>
            <a:r>
              <a:rPr lang="en-US" sz="120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Schnupper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Golf once per week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Free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Billiard for one hour per person per week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Croquet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multiple purpose courts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Unlimited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 of Sauna, Fitness center and Snorkeling Equipment, Aerobic Classes, </a:t>
            </a:r>
            <a:r>
              <a:rPr lang="en-US" sz="120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Aquagym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sessions &amp; stretching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Free 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regular massage for thirty minutes once in a week per person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One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hour per day free use of windsurf or sailing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Daily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 of Sports activities, games and Tournaments, free silver pass facilities</a:t>
            </a:r>
          </a:p>
          <a:p>
            <a:pPr algn="just"/>
            <a:r>
              <a:rPr lang="en-US" sz="1400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Entertainment</a:t>
            </a:r>
            <a:endParaRPr lang="en-US" sz="1400" b="1" u="sng" dirty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Daily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live music, three Live Shows per week in addition to the daily discotheque operation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Free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 of Internet for thirty minutes per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day, Free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laundry except dry clean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VIP </a:t>
            </a:r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amenities in the </a:t>
            </a:r>
            <a:r>
              <a:rPr lang="en-US" sz="120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room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1">
                  <a:lumMod val="90000"/>
                  <a:lumOff val="1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200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   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4215" y="50856"/>
            <a:ext cx="4117194" cy="205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raton Template">
  <a:themeElements>
    <a:clrScheme name="Sheraton New">
      <a:dk1>
        <a:srgbClr val="0C161F"/>
      </a:dk1>
      <a:lt1>
        <a:srgbClr val="FFFFFF"/>
      </a:lt1>
      <a:dk2>
        <a:srgbClr val="515151"/>
      </a:dk2>
      <a:lt2>
        <a:srgbClr val="C5C5C5"/>
      </a:lt2>
      <a:accent1>
        <a:srgbClr val="11293B"/>
      </a:accent1>
      <a:accent2>
        <a:srgbClr val="8FB6C5"/>
      </a:accent2>
      <a:accent3>
        <a:srgbClr val="8B8D8D"/>
      </a:accent3>
      <a:accent4>
        <a:srgbClr val="6BA8C0"/>
      </a:accent4>
      <a:accent5>
        <a:srgbClr val="EDE199"/>
      </a:accent5>
      <a:accent6>
        <a:srgbClr val="F2A792"/>
      </a:accent6>
      <a:hlink>
        <a:srgbClr val="EDE199"/>
      </a:hlink>
      <a:folHlink>
        <a:srgbClr val="909291"/>
      </a:folHlink>
    </a:clrScheme>
    <a:fontScheme name="Sheraton (NEW)">
      <a:majorFont>
        <a:latin typeface="Encorpada Classic"/>
        <a:ea typeface=""/>
        <a:cs typeface=""/>
      </a:majorFont>
      <a:minorFont>
        <a:latin typeface="Calibre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Sheraton BOD Template6 v1</Template>
  <TotalTime>13460</TotalTime>
  <Words>705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Calibre Regular</vt:lpstr>
      <vt:lpstr>Calibre Semibold</vt:lpstr>
      <vt:lpstr>Calibri Light</vt:lpstr>
      <vt:lpstr>Encorpada Sheraton</vt:lpstr>
      <vt:lpstr>Modern No. 20</vt:lpstr>
      <vt:lpstr>Times New Roman</vt:lpstr>
      <vt:lpstr>Sheraton Template</vt:lpstr>
      <vt:lpstr>          Deluxe Ultra All-Inclusive Concept 2018   Hotel Management and team have the pleasure to welcome you at Sheraton Soma Bay, we wish you a pleasant and unforgettable stay with us! </vt:lpstr>
    </vt:vector>
  </TitlesOfParts>
  <Company>Starwood Hotels &amp; Resorts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Starwood Hotels &amp; Resorts</dc:creator>
  <cp:lastModifiedBy>Naguib, Remon</cp:lastModifiedBy>
  <cp:revision>676</cp:revision>
  <cp:lastPrinted>2017-05-16T20:00:04Z</cp:lastPrinted>
  <dcterms:created xsi:type="dcterms:W3CDTF">2015-04-09T15:35:47Z</dcterms:created>
  <dcterms:modified xsi:type="dcterms:W3CDTF">2018-08-09T14:34:23Z</dcterms:modified>
</cp:coreProperties>
</file>